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5" r:id="rId4"/>
    <p:sldId id="266" r:id="rId5"/>
    <p:sldId id="257" r:id="rId6"/>
    <p:sldId id="259" r:id="rId7"/>
    <p:sldId id="260" r:id="rId8"/>
    <p:sldId id="261" r:id="rId9"/>
    <p:sldId id="262" r:id="rId10"/>
    <p:sldId id="263" r:id="rId11"/>
    <p:sldId id="267" r:id="rId12"/>
    <p:sldId id="264" r:id="rId13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47621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9146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62414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64907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091573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114603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999902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859520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06487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06407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062347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9192240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55427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56008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2779985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55437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403216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8932F19-3E33-497C-B28A-455EEEDA11EC}" type="datetimeFigureOut">
              <a:rPr lang="uk-UA" smtClean="0"/>
              <a:t>09.04.2016</a:t>
            </a:fld>
            <a:endParaRPr lang="uk-U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15988-9A59-43F0-A644-735C60B8501D}" type="slidenum">
              <a:rPr lang="uk-UA" smtClean="0"/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785556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67876" y="342014"/>
            <a:ext cx="8825658" cy="3329581"/>
          </a:xfrm>
        </p:spPr>
        <p:txBody>
          <a:bodyPr/>
          <a:lstStyle/>
          <a:p>
            <a:r>
              <a:rPr lang="uk-UA" sz="4000" dirty="0" smtClean="0"/>
              <a:t>Тестування</a:t>
            </a:r>
            <a:r>
              <a:rPr lang="ru-RU" sz="4000" dirty="0" smtClean="0"/>
              <a:t> </a:t>
            </a:r>
            <a:r>
              <a:rPr lang="ru-RU" sz="4000" dirty="0"/>
              <a:t>простого предмету</a:t>
            </a:r>
            <a:br>
              <a:rPr lang="ru-RU" sz="4000" dirty="0"/>
            </a:br>
            <a:r>
              <a:rPr lang="ru-RU" sz="4000" dirty="0"/>
              <a:t>	</a:t>
            </a:r>
            <a:r>
              <a:rPr lang="ru-RU" sz="4000" dirty="0" smtClean="0"/>
              <a:t>	(</a:t>
            </a:r>
            <a:r>
              <a:rPr lang="uk-UA" sz="4000" noProof="1" smtClean="0"/>
              <a:t>Канцелярська</a:t>
            </a:r>
            <a:r>
              <a:rPr lang="ru-RU" sz="4000" dirty="0" smtClean="0"/>
              <a:t> </a:t>
            </a:r>
            <a:r>
              <a:rPr lang="ru-RU" sz="4000" dirty="0"/>
              <a:t>прищепка)</a:t>
            </a:r>
            <a:endParaRPr lang="uk-UA" sz="40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uk-UA" dirty="0" smtClean="0"/>
              <a:t>										Виконав студент групи пі-13-1</a:t>
            </a:r>
          </a:p>
          <a:p>
            <a:r>
              <a:rPr lang="uk-UA" dirty="0" smtClean="0"/>
              <a:t>														Бабала Василь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023605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Тест №4.Перевірка функціональності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Перевіримо надійність фіксації прищепкою різних матеріалів: металу (монети номіналом 25 коп.), пластику (папка), глянцевий папір (зошити з глянцевою обкладинкою).</a:t>
            </a:r>
          </a:p>
          <a:p>
            <a:r>
              <a:rPr lang="uk-UA" dirty="0"/>
              <a:t>В результаті тесту прищепка надійно зафіксувала всі предмети.</a:t>
            </a:r>
          </a:p>
          <a:p>
            <a:endParaRPr lang="uk-UA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59" y="4017448"/>
            <a:ext cx="2950220" cy="223095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600" y="4017447"/>
            <a:ext cx="2706400" cy="2230951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6520" y="4017447"/>
            <a:ext cx="2761260" cy="2206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495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Висновки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Дана канцелярська прищепка є ергономічною та зручною у використанні.</a:t>
            </a:r>
          </a:p>
          <a:p>
            <a:r>
              <a:rPr lang="uk-UA" dirty="0"/>
              <a:t>Прищепка </a:t>
            </a:r>
            <a:r>
              <a:rPr lang="uk-UA" dirty="0" smtClean="0"/>
              <a:t>виготовлена з Алюмінію</a:t>
            </a:r>
            <a:r>
              <a:rPr lang="uk-UA" dirty="0"/>
              <a:t>, покритого шаром Хрому для захисту від окислення та корозії, тому вона є надзвичайно міцною і надійною. </a:t>
            </a:r>
            <a:endParaRPr lang="uk-UA" dirty="0" smtClean="0"/>
          </a:p>
          <a:p>
            <a:r>
              <a:rPr lang="uk-UA" dirty="0" smtClean="0"/>
              <a:t>Функціональних, фізичних чи недоліків по якості виявлено не було.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932645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19190" y="2674923"/>
            <a:ext cx="9404723" cy="1400530"/>
          </a:xfrm>
        </p:spPr>
        <p:txBody>
          <a:bodyPr/>
          <a:lstStyle/>
          <a:p>
            <a:r>
              <a:rPr lang="uk-UA" dirty="0" smtClean="0"/>
              <a:t>Дякую всім за увагу!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7642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Вибір простого предмету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Для проведення тестування в якості простого предмету мною було вибрано канцелярську прищепку.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085" y="3011520"/>
            <a:ext cx="44196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452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Означення об’єкту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Прищіпка — спеціальний вид затискача, що, зазвичай, використовується для кріплення предметів (наприклад, паперу або одягу). Як виріб промисловості прищіпка має міжнародну класифікаційну назву «С-47».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9773" y="3228849"/>
            <a:ext cx="4410080" cy="330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122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Історія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uk-UA" dirty="0"/>
              <a:t>Археологи знаходять прообрази прищіпок на стоянках первісної людини. Зазвичай давні затискачи мають вигляд кісток (паличок), стягнутих жилами тварин, або </a:t>
            </a:r>
            <a:r>
              <a:rPr lang="uk-UA" dirty="0" err="1"/>
              <a:t>цільнодерев’яного</a:t>
            </a:r>
            <a:r>
              <a:rPr lang="uk-UA" dirty="0"/>
              <a:t> «застосунку»: в середині гілки, або кістки, робився паз, яким прищіпка насаджувалася на мотузку, на одяг (як ґудзик) тощо. Зовнішньо та функціонально таки защіпки нагадували сучасні шпильки (технічні чи для волосся).</a:t>
            </a:r>
          </a:p>
          <a:p>
            <a:endParaRPr lang="uk-UA" dirty="0"/>
          </a:p>
          <a:p>
            <a:r>
              <a:rPr lang="uk-UA" dirty="0"/>
              <a:t>Ймовірно, перші защіпки, подібні сучасним (дві пласкі з’єднані палички), з’явилися в циган, які за їхньою допомогою сушили одяг в умовах частих степових вітрів.</a:t>
            </a:r>
          </a:p>
          <a:p>
            <a:endParaRPr lang="uk-UA" dirty="0"/>
          </a:p>
          <a:p>
            <a:r>
              <a:rPr lang="uk-UA" dirty="0"/>
              <a:t>Перший патент на защіпку видано 1832 року в США — дві дерев’яні смужки, поєднані ґвинтом. У 1832—1887 роках видано ще 146 патентів на винаходи різних типів прищіпок, дерев’яні та металеві.</a:t>
            </a:r>
          </a:p>
          <a:p>
            <a:endParaRPr lang="uk-UA" dirty="0"/>
          </a:p>
          <a:p>
            <a:r>
              <a:rPr lang="uk-UA" dirty="0"/>
              <a:t>У 1970-х роках почалося виробництво пластмасових прищіпок. У 1980-х роках із розвитком сучасних матеріалів з’являються різні види кріплення-пружин защіпок: металеві смуги, П- і С-подібні тощо. Популярним зразком стала лита пластмасова прищіпка (довжина 4 см, кут розкриття — 30°) із рифленими бічними частинами.</a:t>
            </a:r>
          </a:p>
        </p:txBody>
      </p:sp>
    </p:spTree>
    <p:extLst>
      <p:ext uri="{BB962C8B-B14F-4D97-AF65-F5344CB8AC3E}">
        <p14:creationId xmlns:p14="http://schemas.microsoft.com/office/powerpoint/2010/main" val="3147179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Огляд первинних параметрів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Тип виробу: канцелярська прищепка, металічна, виконана у чорному кольорі.</a:t>
            </a:r>
          </a:p>
          <a:p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7235" y="3112431"/>
            <a:ext cx="4414565" cy="3310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444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smtClean="0"/>
              <a:t>Основне призначення прищепки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 smtClean="0"/>
              <a:t>Основним призначенням прищепки є фіксування паперових виробів, а також папок.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33036" y="3054804"/>
            <a:ext cx="4388250" cy="3291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140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 №1.Перевірка прищепки на </a:t>
            </a:r>
            <a:r>
              <a:rPr lang="ru-RU" dirty="0" err="1"/>
              <a:t>якість</a:t>
            </a:r>
            <a:r>
              <a:rPr lang="ru-RU" dirty="0"/>
              <a:t> та </a:t>
            </a:r>
            <a:r>
              <a:rPr lang="ru-RU" dirty="0" err="1"/>
              <a:t>фізичні</a:t>
            </a:r>
            <a:r>
              <a:rPr lang="ru-RU" dirty="0"/>
              <a:t> </a:t>
            </a:r>
            <a:r>
              <a:rPr lang="ru-RU" dirty="0" err="1"/>
              <a:t>пошкодження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При </a:t>
            </a:r>
            <a:r>
              <a:rPr lang="ru-RU" dirty="0" err="1"/>
              <a:t>перевірці</a:t>
            </a:r>
            <a:r>
              <a:rPr lang="ru-RU" dirty="0"/>
              <a:t> прищепки </a:t>
            </a:r>
            <a:r>
              <a:rPr lang="ru-RU" dirty="0" err="1"/>
              <a:t>пошкоджень</a:t>
            </a:r>
            <a:r>
              <a:rPr lang="ru-RU" dirty="0"/>
              <a:t> </a:t>
            </a:r>
            <a:r>
              <a:rPr lang="ru-RU" dirty="0" err="1"/>
              <a:t>виявлено</a:t>
            </a:r>
            <a:r>
              <a:rPr lang="ru-RU" dirty="0"/>
              <a:t> не </a:t>
            </a:r>
            <a:r>
              <a:rPr lang="ru-RU" dirty="0" err="1"/>
              <a:t>було</a:t>
            </a:r>
            <a:r>
              <a:rPr lang="ru-RU" dirty="0"/>
              <a:t>, </a:t>
            </a:r>
            <a:r>
              <a:rPr lang="ru-RU" dirty="0" err="1"/>
              <a:t>функціональність</a:t>
            </a:r>
            <a:r>
              <a:rPr lang="ru-RU" dirty="0"/>
              <a:t> </a:t>
            </a:r>
            <a:r>
              <a:rPr lang="ru-RU" dirty="0" err="1"/>
              <a:t>було</a:t>
            </a:r>
            <a:r>
              <a:rPr lang="ru-RU" dirty="0"/>
              <a:t> </a:t>
            </a:r>
            <a:r>
              <a:rPr lang="ru-RU" dirty="0" err="1"/>
              <a:t>перевірено</a:t>
            </a:r>
            <a:r>
              <a:rPr lang="ru-RU" dirty="0"/>
              <a:t> на десяти листках А4. В </a:t>
            </a:r>
            <a:r>
              <a:rPr lang="ru-RU" dirty="0" err="1"/>
              <a:t>результаті</a:t>
            </a:r>
            <a:r>
              <a:rPr lang="ru-RU" dirty="0"/>
              <a:t> листки </a:t>
            </a:r>
            <a:r>
              <a:rPr lang="ru-RU" dirty="0" err="1"/>
              <a:t>були</a:t>
            </a:r>
            <a:r>
              <a:rPr lang="ru-RU" dirty="0"/>
              <a:t> </a:t>
            </a:r>
            <a:r>
              <a:rPr lang="ru-RU" dirty="0" err="1"/>
              <a:t>надійно</a:t>
            </a:r>
            <a:r>
              <a:rPr lang="ru-RU" dirty="0"/>
              <a:t> </a:t>
            </a:r>
            <a:r>
              <a:rPr lang="ru-RU" dirty="0" err="1"/>
              <a:t>зафіксовані</a:t>
            </a:r>
            <a:r>
              <a:rPr lang="ru-RU" dirty="0"/>
              <a:t>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6582" y="3436384"/>
            <a:ext cx="4017612" cy="3011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50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Тест №2.Перевірка фізичної стійкості об’єкта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Для </a:t>
            </a:r>
            <a:r>
              <a:rPr lang="ru-RU" dirty="0" err="1"/>
              <a:t>цього</a:t>
            </a:r>
            <a:r>
              <a:rPr lang="ru-RU" dirty="0"/>
              <a:t> теста </a:t>
            </a:r>
            <a:r>
              <a:rPr lang="ru-RU" dirty="0" err="1"/>
              <a:t>кидаємо</a:t>
            </a:r>
            <a:r>
              <a:rPr lang="ru-RU" dirty="0"/>
              <a:t> прищепку з </a:t>
            </a:r>
            <a:r>
              <a:rPr lang="ru-RU" dirty="0" err="1"/>
              <a:t>висоти</a:t>
            </a:r>
            <a:r>
              <a:rPr lang="ru-RU" dirty="0"/>
              <a:t> 2 </a:t>
            </a:r>
            <a:r>
              <a:rPr lang="ru-RU" dirty="0" err="1"/>
              <a:t>метрів</a:t>
            </a:r>
            <a:r>
              <a:rPr lang="ru-RU" dirty="0"/>
              <a:t>, </a:t>
            </a:r>
            <a:r>
              <a:rPr lang="ru-RU" dirty="0" err="1"/>
              <a:t>після</a:t>
            </a:r>
            <a:r>
              <a:rPr lang="ru-RU" dirty="0"/>
              <a:t> </a:t>
            </a:r>
            <a:r>
              <a:rPr lang="ru-RU" dirty="0" err="1"/>
              <a:t>падіння</a:t>
            </a:r>
            <a:r>
              <a:rPr lang="ru-RU" dirty="0"/>
              <a:t> </a:t>
            </a:r>
            <a:r>
              <a:rPr lang="ru-RU" dirty="0" err="1"/>
              <a:t>оглядаємо</a:t>
            </a:r>
            <a:r>
              <a:rPr lang="ru-RU" dirty="0"/>
              <a:t> </a:t>
            </a:r>
            <a:r>
              <a:rPr lang="ru-RU" dirty="0" err="1"/>
              <a:t>її</a:t>
            </a:r>
            <a:r>
              <a:rPr lang="ru-RU" dirty="0"/>
              <a:t>. В </a:t>
            </a:r>
            <a:r>
              <a:rPr lang="ru-RU" dirty="0" err="1"/>
              <a:t>результаті</a:t>
            </a:r>
            <a:r>
              <a:rPr lang="ru-RU" dirty="0"/>
              <a:t> прищепка не </a:t>
            </a:r>
            <a:r>
              <a:rPr lang="ru-RU" dirty="0" err="1"/>
              <a:t>отримала</a:t>
            </a:r>
            <a:r>
              <a:rPr lang="ru-RU" dirty="0"/>
              <a:t> </a:t>
            </a:r>
            <a:r>
              <a:rPr lang="ru-RU" dirty="0" err="1"/>
              <a:t>жодних</a:t>
            </a:r>
            <a:r>
              <a:rPr lang="ru-RU" dirty="0"/>
              <a:t> </a:t>
            </a:r>
            <a:r>
              <a:rPr lang="ru-RU" dirty="0" err="1"/>
              <a:t>пошкоджень</a:t>
            </a:r>
            <a:r>
              <a:rPr lang="ru-RU" dirty="0"/>
              <a:t>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3164" y="3468382"/>
            <a:ext cx="3706689" cy="278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42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Тест №3.Перевірка гнучкості прищепки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Для </a:t>
            </a:r>
            <a:r>
              <a:rPr lang="uk-UA" dirty="0" smtClean="0"/>
              <a:t>цього</a:t>
            </a:r>
            <a:r>
              <a:rPr lang="ru-RU" dirty="0" smtClean="0"/>
              <a:t> </a:t>
            </a:r>
            <a:r>
              <a:rPr lang="ru-RU" dirty="0"/>
              <a:t>максимально </a:t>
            </a:r>
            <a:r>
              <a:rPr lang="uk-UA" dirty="0" smtClean="0"/>
              <a:t>розтиснемо</a:t>
            </a:r>
            <a:r>
              <a:rPr lang="ru-RU" dirty="0" smtClean="0"/>
              <a:t> </a:t>
            </a:r>
            <a:r>
              <a:rPr lang="ru-RU" dirty="0"/>
              <a:t>прищепку і </a:t>
            </a:r>
            <a:r>
              <a:rPr lang="uk-UA" dirty="0" smtClean="0"/>
              <a:t>проведемо</a:t>
            </a:r>
            <a:r>
              <a:rPr lang="ru-RU" dirty="0" smtClean="0"/>
              <a:t> </a:t>
            </a:r>
            <a:r>
              <a:rPr lang="uk-UA" dirty="0" smtClean="0"/>
              <a:t>заміри</a:t>
            </a:r>
            <a:r>
              <a:rPr lang="ru-RU" dirty="0" smtClean="0"/>
              <a:t>. </a:t>
            </a:r>
            <a:r>
              <a:rPr lang="ru-RU" dirty="0"/>
              <a:t>В </a:t>
            </a:r>
            <a:r>
              <a:rPr lang="uk-UA" dirty="0" smtClean="0"/>
              <a:t>результаті</a:t>
            </a:r>
            <a:r>
              <a:rPr lang="ru-RU" dirty="0" smtClean="0"/>
              <a:t> </a:t>
            </a:r>
            <a:r>
              <a:rPr lang="ru-RU" dirty="0"/>
              <a:t>прищепка </a:t>
            </a:r>
            <a:r>
              <a:rPr lang="uk-UA" dirty="0" smtClean="0"/>
              <a:t>розігнулась</a:t>
            </a:r>
            <a:r>
              <a:rPr lang="ru-RU" dirty="0" smtClean="0"/>
              <a:t> </a:t>
            </a:r>
            <a:r>
              <a:rPr lang="ru-RU" dirty="0"/>
              <a:t>на ~ 15мм.</a:t>
            </a:r>
            <a:endParaRPr lang="uk-UA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9059" y="3338840"/>
            <a:ext cx="4145639" cy="3109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792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Ион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49</TotalTime>
  <Words>435</Words>
  <Application>Microsoft Office PowerPoint</Application>
  <PresentationFormat>Широкоэкранный</PresentationFormat>
  <Paragraphs>33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Ион</vt:lpstr>
      <vt:lpstr>Тестування простого предмету   (Канцелярська прищепка)</vt:lpstr>
      <vt:lpstr>Вибір простого предмету</vt:lpstr>
      <vt:lpstr>Означення об’єкту</vt:lpstr>
      <vt:lpstr>Історія</vt:lpstr>
      <vt:lpstr>Огляд первинних параметрів</vt:lpstr>
      <vt:lpstr>Основне призначення прищепки</vt:lpstr>
      <vt:lpstr>Тест №1.Перевірка прищепки на якість та фізичні пошкодження</vt:lpstr>
      <vt:lpstr>Тест №2.Перевірка фізичної стійкості об’єкта</vt:lpstr>
      <vt:lpstr>Тест №3.Перевірка гнучкості прищепки</vt:lpstr>
      <vt:lpstr>Тест №4.Перевірка функціональності</vt:lpstr>
      <vt:lpstr>Висновки</vt:lpstr>
      <vt:lpstr>Дякую всім за увагу!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Тестування простого предмету   (Канцелярська прищепка)</dc:title>
  <dc:creator>Василь</dc:creator>
  <cp:lastModifiedBy>Василь</cp:lastModifiedBy>
  <cp:revision>7</cp:revision>
  <dcterms:created xsi:type="dcterms:W3CDTF">2016-03-15T18:48:13Z</dcterms:created>
  <dcterms:modified xsi:type="dcterms:W3CDTF">2016-04-09T17:49:42Z</dcterms:modified>
</cp:coreProperties>
</file>

<file path=docProps/thumbnail.jpeg>
</file>